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8" r:id="rId2"/>
    <p:sldId id="355" r:id="rId3"/>
    <p:sldId id="356" r:id="rId4"/>
    <p:sldId id="371" r:id="rId5"/>
    <p:sldId id="372" r:id="rId6"/>
    <p:sldId id="357" r:id="rId7"/>
    <p:sldId id="358" r:id="rId8"/>
    <p:sldId id="365" r:id="rId9"/>
    <p:sldId id="366" r:id="rId10"/>
    <p:sldId id="35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8D96B-A849-4449-A1EB-EE9D3C396F2A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E4D0DF-55FF-47AC-8194-FEC2BFC74CA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694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BB44F-9F0D-12EB-077C-659735503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392E1A7-67A1-85FD-6D81-A8A092AF7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EBC42E-4CEF-2E3D-F3EC-810F378E257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84A8849-65E3-11A4-2B66-CCF61AD857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0BB1289-A6F8-D164-F64A-BE14862527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05030-6237-2F9C-B7FC-AE04FCEB50F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BAE34-4F16-B4EE-C2C4-4867F975E0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99206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95EC0-B590-12C2-A1F4-03F50AC4E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D87B236-0A94-D622-374D-1441BF7EF6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9FFF1B-EBC7-8835-AFBE-05BDE4747E0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9630BB7-E903-293D-F370-FECC783C5B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510185D-9485-39BF-B332-861EC7C856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92E04-DCB5-CEEB-9985-3D67C247553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F45B5A-270C-0AFF-6F23-114C3012D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1124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5FF43-A525-5354-4A69-9342EE8CA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870978-393A-6DA3-4E54-52CB06A836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61A3A7-1232-C4C7-3BA5-DD74985254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DB8C20C-EE79-A31F-3BC1-7F79C0A9BF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09EF177-0628-3CE7-C671-3AEEE5AD1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B78AF-25DC-0AD1-E43F-3122725CC20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85836-728C-1BC1-504C-B83D380DC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37749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068E8-D5F1-782A-1119-177E9E726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1EF9A6-CB3F-B376-66F2-1EC4B1B912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E59EBD-4F80-CA38-8B62-E4B3834143D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5FF2B7A-4408-DFCA-CE09-8989B3BE2C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93DB91D-76B3-BA62-9D20-565B4DA83F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7E82C-A7E8-EEEF-A29A-6C9CA432734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C24EF7-D06F-BFD7-0AC3-100D1976C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39324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EA9CF-6667-ECAE-75A0-757790FE1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F970FEF-887A-7DD1-704A-98731F9A7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10838D-8480-0183-9A3B-8C4E2694F2D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E853157-BC9E-4A4B-2ACB-272C5F63DC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316B515-3257-2300-3D5A-821664196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781D28-AE19-EB51-C28B-B5E2D6CEF2F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65415-BA0D-D029-50C0-360F012C2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75190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0FAB3-EB63-D788-A097-BD14E41BB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E02938-37D2-31AD-02E1-30ADA47E99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19BF1C-D940-BDBF-007F-0262E3A0BC2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B593CAB-DC12-84B3-265E-C8085DAF71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C5E578B-D56A-EE37-34D5-E1182D4A9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AE1DC-FE67-25C8-53F4-3BD2373B648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3C4BD7-5D32-02FD-1E3C-51465AF651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178300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2E0B3-9B39-0FA8-957E-22B0F22C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54B15C-E21E-088C-5B48-41D361688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C34793-0A89-899B-F228-CA164B43F8D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C79747B-6706-4315-CE71-F6ACD7B23F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38F17AB-AFCE-3229-1E36-EF151CA69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F7393-6C48-74F3-1F16-9EB83026183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027538-D0A4-D2F7-4928-6DE5FFD4A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69652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15506-B401-73F3-CFB2-A7D20A6C7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1F7675-3EEF-2562-5465-2A6BD81860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C3890-82BE-2546-5DB8-F0F023629C0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5EEE047-93C9-BDAA-CF6B-CA1B91E12C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E6B8FD7-2F6C-6A04-04F3-2EC095B9D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878924-C9FF-DD74-7731-106C142FE58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85B600-6AB7-FE81-EB56-100E1304FB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92097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9C30-520D-9106-C03F-207D943CA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50BC08-202E-9669-25B8-FE4204B59F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4392A-0C1E-9595-E289-1A97A3C1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9A559-6970-5DD0-9C75-CED381F67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13C7B-58B0-E7E7-E89C-E0F187299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163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524D2-180A-2FDE-3B89-DC39FFA16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CB569-03D9-D8EA-F55E-0F379D5DE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EF4935-9501-8E1B-9BBC-C11C713A9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99CD5-CA40-7779-4248-00525B76A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4D46E-4256-C2D5-CFCA-ACA19466D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379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99C35-2E15-2972-9CE9-42A61FC9C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9A1E3-2A40-E073-3310-FF7AF84F8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0DF1D-2F03-E0CE-C086-4D92AFACD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1D90A-EAE1-2E30-5260-A879F16FB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49F3D-95E8-016A-E28B-6786C65C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3203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20C34-EBDD-86C7-55AB-5E8AFB3F7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78419-2DBC-E4D0-C1E7-C9E508609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F3DAB8-90FF-6C6B-77AD-6CA2C0F09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4AA62-E481-BEBB-7DF2-F0B28CDCD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35E646-F002-9352-B973-AF24B4A94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D92E2-5B81-4CE2-3DB6-99774643B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4465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0311-3907-06EE-41F5-58E68929C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B2D39-1CB7-7C15-9CBB-CE1D14D8E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6BC93-4451-155C-9B24-55AF246490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31B872-8B10-2AE2-1CF3-CDEB417E3C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0C334E-FA19-8094-5497-D7AD01FD61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7D473-198E-1066-87A0-C3A3CE1C2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DDCAC1-C1BB-AF93-7460-754E0F39C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93B390-E1B9-C0DC-2E82-8C4A7131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2459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44A27-CEDE-DF18-0759-FDB784642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ACA567-C03E-2AB6-9F16-7F5E300B6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96010E-8D93-0C75-6952-EF88846D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F7744-2CD9-E2C5-5938-FA633BF3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9987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7CC87D-094D-1206-C2C2-1820ED9DA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212160-C03A-F842-7E56-52764647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25ED04-87B7-23A0-0884-38A5E1FD5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41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97634-7CA1-A439-2FB1-BCC99E105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7FD02-FDF6-4E33-6E02-9EDDFFB44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64F68-3D56-ED96-4A45-E3B9D87440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19A43-60CE-B09D-2959-171B3CFDB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E905DC-A648-B80F-4968-9E217710F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0B9A9-86DD-B427-06B0-A885D11AC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8776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1DE7A-B878-72ED-6B67-0558F7218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42BE11-1911-4DAB-299A-A457D99EF1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72F86-CB1A-23C2-F0C9-0AD98088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1F92F9-39FA-FF15-5B5D-E69D55FDC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55B237-C730-FA15-F824-F674BBB76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DC527-3070-8360-66A6-32F103D32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4914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E10CB-5224-6A0E-7D1F-BEAD5A469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F3DF56-CF9A-B2BE-1961-2E219CF8F3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AD62E-33D1-FD2C-465B-39448598C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CD762-05C7-12C2-4668-1DB733C62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6E2F8E-203D-B188-30D6-3D9D29E12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373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8E002D-898A-2B68-CBD9-76B1CCEA1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F742FA-503D-4D1E-0D65-AE5F97384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A892C-7714-2EA5-CC26-E0722A6DD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BC60-0FA2-4070-9DFA-89CFF048C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703B7-FB83-5A7B-A6F7-F6C9B9A1F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55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DAF8C1-43F5-B0A6-A4BF-FDAB825C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FE0A93-54D2-C8DF-6C6E-5E20F9789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0FA323-344C-AA9B-7B35-B62E928B3F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DEA30-37D7-47AE-B64C-40CD287A748B}" type="datetimeFigureOut">
              <a:rPr lang="en-IN" smtClean="0"/>
              <a:t>04-11-2026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461CC-C7B9-63CA-57D9-5A63C40C66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D70E5-0D84-870E-CBDA-65B194302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833EE-7383-4ABF-B33B-8CD784D4EEE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1313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5462-484F-3B57-2989-520F8CFE01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78117-B70B-8777-75DB-E004B1666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C09ED-8980-F7C2-3549-B73BC81A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92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42ADF-976B-4ECF-426A-426A1739B77E}"/>
              </a:ext>
            </a:extLst>
          </p:cNvPr>
          <p:cNvSpPr txBox="1"/>
          <p:nvPr/>
        </p:nvSpPr>
        <p:spPr>
          <a:xfrm>
            <a:off x="6284687" y="3124984"/>
            <a:ext cx="4601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Jaipur Airport</a:t>
            </a:r>
            <a:b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Static Lightbox</a:t>
            </a:r>
          </a:p>
        </p:txBody>
      </p:sp>
    </p:spTree>
    <p:extLst>
      <p:ext uri="{BB962C8B-B14F-4D97-AF65-F5344CB8AC3E}">
        <p14:creationId xmlns:p14="http://schemas.microsoft.com/office/powerpoint/2010/main" val="117640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A2ABA-0AFF-6B9D-4535-2007B1CF8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5508E3-2481-43FC-8D4A-FD78F6A1AE9E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951B367C-FF61-7612-66A7-408C6FAAD5E6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1E1DBF4-8A5C-E4B7-DC41-F401581DD66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8AEB230-8983-9AA5-DC36-586EADFB684A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0695C6F-6C22-D066-5877-3438384D9959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41E5F39-1422-19D2-8413-F76FDED2138E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BD568403-D918-A7AC-3259-E71C6CB24396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F7863BA-D9B3-0E68-E200-D6630EAF88BF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No.2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735A53A8-AF22-8EC0-5A97-BAE98A332B95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E6BEBE-F171-11EC-3FF7-7CD5936BB314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9A03F3-3F99-63A3-3818-8CB6FB28D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601" y="105023"/>
            <a:ext cx="6299199" cy="616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88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9FCE4-FBEE-D901-1A8B-6401DC0CE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B312A03-7D55-040C-2C24-05CC50A01D40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5C6960E-AF4F-8D1E-6EB4-64852729294A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9A57F1E-F8A3-016D-BB5B-BAF31270E42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CFAE8D1-54EB-12FE-85CB-34CD48B579A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CF2CB36-176D-E300-7D99-8DB051DA7C39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C57D5A9-5AA2-3A25-3A33-F7DE214CBAB0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323652D6-AD32-BAF0-AAB9-D2806076144C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No.2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DA4D2BC-DDA6-B4DF-DBE5-B7E08E5683C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D6B181-4094-8DA6-ABB5-6D6178E89E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870" y="1463027"/>
            <a:ext cx="9140253" cy="45403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2C77F1-9103-F293-9C48-574534E26BB3}"/>
              </a:ext>
            </a:extLst>
          </p:cNvPr>
          <p:cNvSpPr txBox="1"/>
          <p:nvPr/>
        </p:nvSpPr>
        <p:spPr>
          <a:xfrm>
            <a:off x="3046751" y="3263071"/>
            <a:ext cx="6093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8F6D7550-1558-AE24-2500-7A83F420F060}"/>
              </a:ext>
            </a:extLst>
          </p:cNvPr>
          <p:cNvSpPr/>
          <p:nvPr/>
        </p:nvSpPr>
        <p:spPr>
          <a:xfrm>
            <a:off x="3275352" y="2116153"/>
            <a:ext cx="112426" cy="49379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8779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740F9-1E9D-63E8-28D3-66DBC518C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01C53EA-6467-83E0-574E-7DC900EDB224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71C92CD-2E6A-49F9-E828-4C5D8FA5BE75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A298424-FFE7-3381-3BA2-A5AD222892F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0E486CC-4363-4B2F-78E8-036EE9F2FF1F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8CA0C8B-D633-6B6C-0141-F3566E3E9FDE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63474AE-7DC6-52DC-FFC0-8A0BD7A0A251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C762D289-0FDC-B667-0ABF-CCEC8C6D5161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42A90C4-18FF-2E82-E5B1-69835BDDC9B2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No.2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BBFB488C-AA14-ED6C-C7B5-B94793EBC478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5F860D-8A66-C9DD-BF0D-21B20C693B45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A group of people walking in a room with a large screen&#10;&#10;Description automatically generated">
            <a:extLst>
              <a:ext uri="{FF2B5EF4-FFF2-40B4-BE49-F238E27FC236}">
                <a16:creationId xmlns:a16="http://schemas.microsoft.com/office/drawing/2014/main" id="{21546005-CC28-13FC-4ABC-F11B668DB7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3815" y="99650"/>
            <a:ext cx="6195785" cy="610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665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5D70C-8793-39FC-7F70-7C57F9443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A1D584-C2CE-5736-74C2-9A1B61819861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44BB5B3-2E88-4049-7A5F-0A3D32B19ACE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50B89D5-3257-0A49-B6B2-B5A5841DB1D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0A790DB-EBD5-6E19-BE3C-89657E70958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4C8C0DB-4BB6-F37A-6035-946500E708C6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A5A1D73-4F82-9D04-7DBA-A8C53DCBBF4F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B77127E-60AB-5812-AA6F-5CA18428CF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7493179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No.2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2217091-8ED5-607D-79F1-2286E239A60C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71B786F7-F5BA-E5B3-279B-321200155E2E}"/>
              </a:ext>
            </a:extLst>
          </p:cNvPr>
          <p:cNvSpPr/>
          <p:nvPr/>
        </p:nvSpPr>
        <p:spPr>
          <a:xfrm>
            <a:off x="8064708" y="2068643"/>
            <a:ext cx="104931" cy="47117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79024A-7140-DA4E-C4C8-776F6B1F56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5870" y="1588744"/>
            <a:ext cx="9140253" cy="453513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D727146-C45F-2832-B12E-6165EB190C90}"/>
              </a:ext>
            </a:extLst>
          </p:cNvPr>
          <p:cNvCxnSpPr/>
          <p:nvPr/>
        </p:nvCxnSpPr>
        <p:spPr>
          <a:xfrm flipV="1">
            <a:off x="4542020" y="2428407"/>
            <a:ext cx="734518" cy="3447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6227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515A3-B1B4-30CA-30B9-FD68B8D48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84921-7862-ABFB-41DA-1F3DA93006B5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62BCE81-7819-41D4-ED02-F1BEEE75A581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528FDBA-E21E-27F0-7E10-EB21A49D632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C0454A5-AEB5-91EA-9EE8-C3EAF45161CE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71229B71-51F2-DF51-45F9-DF27EDF5D44D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6372B74-B436-E823-0977-3EF8AA275699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589B65F-664D-2DFE-46AF-404A0692D3FA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03186D3-38E1-246E-EDE3-DFA9B911A7ED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4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No.3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B10F7DD-7A62-A473-B5E3-CF5C8E399083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45CC08-DC93-3C7A-EA09-1F574779B1FF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91A6CA-A668-E57B-F9A1-C0797631B6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2800" y="91943"/>
            <a:ext cx="6146800" cy="613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43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95418-40F3-12CB-E0FA-0D9FBF5E4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5E32A0D-BD95-79B5-62D7-DD0318B8A08F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8E2EAA6-942E-1C7C-446B-CCC5E2BC4005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A5B0C95-3BBB-F309-FEBE-D7405353C8C4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FE03670C-66B5-5CEE-6F9C-C3D7B1D6D13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672D930-7827-5957-8B36-0C13479FEFA4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746068C-74C2-A379-719E-3A0DB587DDD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B693FF4-1A9F-F2E5-086F-56D78C2072C7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Gate No.3 Seating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 W X 6.9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20AC0BBA-180E-E046-B81F-7F995C71446E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00AAA2-4CBD-C15A-927C-DF7517188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361" y="1219855"/>
            <a:ext cx="10676744" cy="5303732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FBB49EF4-4B31-43A0-53CC-44E208A41CC3}"/>
              </a:ext>
            </a:extLst>
          </p:cNvPr>
          <p:cNvSpPr/>
          <p:nvPr/>
        </p:nvSpPr>
        <p:spPr>
          <a:xfrm>
            <a:off x="8064708" y="2068643"/>
            <a:ext cx="104931" cy="47117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3741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F319D-1B8D-875A-18A5-9F81A783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417A24A-AD58-4A05-3DAE-A063DAEDC1E1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AEA6F70-15F6-56FF-774B-3D4959162525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2F1E5F5-A12A-8AC3-18BE-DC5BB2238C9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C1EB883-A98A-152F-CE0E-2472CD945ED8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8248CB0-5518-2C65-37E9-A7E3F0877D2F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814572C-8B7A-63A6-BF75-6B27B36AA04D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EF304C8F-87BF-5433-EA21-A58CF801B2DB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5C5AD21-D39E-FB7A-FFC5-FFE604A3882F}"/>
              </a:ext>
            </a:extLst>
          </p:cNvPr>
          <p:cNvGraphicFramePr/>
          <p:nvPr/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Hall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10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5DE9802B-2EC1-E160-5989-065FEDF8011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E2D05E-45EA-5888-8546-854A5DEC8673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A869B1-2AF5-4EDE-4890-1EA18D148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9146" y="60412"/>
            <a:ext cx="6180454" cy="612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4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E22D0-FA6B-1760-9CA5-F355113A8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E14FB7-8FDE-6B26-FA14-A000591DA151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B9FC60F-2721-0999-D0F5-66BE6FF00F94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49275D-AABA-C1AC-5E7A-99566D9DC55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45C4EA35-3778-CAA5-5D95-D92B2CD8044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0E1473D-49EE-C426-913C-478C75DBAF49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B085555-5FED-0533-3653-3840B7732012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7DA4349-93CB-D011-B7A1-EF4E15172DFB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Hall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10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ECF9E3F6-18A8-9D0B-1FFA-8692D55F9FEC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T2-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ED02B7-8685-1FED-F490-B3DF52ECB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58893" y="902717"/>
            <a:ext cx="12192000" cy="54828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F3852CF-0F05-4FC5-E366-D7941C9E950E}"/>
              </a:ext>
            </a:extLst>
          </p:cNvPr>
          <p:cNvSpPr txBox="1"/>
          <p:nvPr/>
        </p:nvSpPr>
        <p:spPr>
          <a:xfrm>
            <a:off x="2619531" y="3263071"/>
            <a:ext cx="63783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D3827F-13B6-A507-B766-43A5968CE307}"/>
              </a:ext>
            </a:extLst>
          </p:cNvPr>
          <p:cNvSpPr/>
          <p:nvPr/>
        </p:nvSpPr>
        <p:spPr>
          <a:xfrm>
            <a:off x="6743072" y="4290676"/>
            <a:ext cx="10493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721B02-139B-8B88-C567-A13EEDD8BC81}"/>
              </a:ext>
            </a:extLst>
          </p:cNvPr>
          <p:cNvSpPr/>
          <p:nvPr/>
        </p:nvSpPr>
        <p:spPr>
          <a:xfrm>
            <a:off x="6743072" y="3835188"/>
            <a:ext cx="104930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4401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397262" y="2975117"/>
            <a:ext cx="3665686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4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Empowering </a:t>
            </a:r>
            <a:r>
              <a:rPr lang="en-US" sz="2333" b="1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080-067415510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282</Words>
  <Application>Microsoft Office PowerPoint</Application>
  <PresentationFormat>Widescreen</PresentationFormat>
  <Paragraphs>91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Open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3</cp:revision>
  <dcterms:created xsi:type="dcterms:W3CDTF">2026-11-04T08:25:37Z</dcterms:created>
  <dcterms:modified xsi:type="dcterms:W3CDTF">2026-11-04T12:05:05Z</dcterms:modified>
</cp:coreProperties>
</file>