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29" r:id="rId2"/>
    <p:sldId id="347" r:id="rId3"/>
    <p:sldId id="348" r:id="rId4"/>
    <p:sldId id="339" r:id="rId5"/>
    <p:sldId id="340" r:id="rId6"/>
    <p:sldId id="341" r:id="rId7"/>
    <p:sldId id="342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4" autoAdjust="0"/>
    <p:restoredTop sz="94660"/>
  </p:normalViewPr>
  <p:slideViewPr>
    <p:cSldViewPr snapToGrid="0">
      <p:cViewPr varScale="1">
        <p:scale>
          <a:sx n="64" d="100"/>
          <a:sy n="64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B739F-550D-4400-95AC-A6F1214D4017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0C0E8-5FE9-47EB-B899-C675EBA93E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31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B9295-D890-7286-0D35-946EC6DA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3163BB-EE85-38FF-3AC4-E63DFA178F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CDC67-6403-4920-3D22-1D08716CA85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D661DB-09F4-60D6-F692-0C72ACA65F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0593A65-789E-45B3-61F0-A5081761B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2AD40-C073-AD11-1130-5D0962D4EC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AC398-4D9D-C69E-2CC7-154CA3996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63451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61E61-18C1-44C2-6241-16FD3CBE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0164BB-B411-C4A2-3569-BBAA37B86A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D90BA-A537-CFB0-5876-C695984384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9F895E-80B7-FC03-C2A2-9E13B7C7D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0F3BF40-14BE-3C89-19B9-72E56FA50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D2EC7-DADC-D277-A658-43C7920C2A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0D23F-A7C4-7108-922E-DA6B5B9A3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51032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057BE-2CD7-0F95-6350-6513765C6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A9731E-7B7A-8C36-9382-5DD839FE34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FBC13-70BD-ACCA-B95B-D7CB613E84E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3DDC92C-A711-1693-F7AB-C722E7A54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C0E5DC8-35F4-AFC6-4D3C-646B26B77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83830-0719-2A23-5893-DAD7FF7A19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A471-FFE4-DA20-9986-BBB83AB19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97554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03182-5694-FFAC-CB22-86297D31B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5DC2BBD-2BF3-3E6D-78E9-1240DC22C3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3457A7-4723-61B6-0F98-558EE644D0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6BFE5FB-B79D-C9CD-F77E-7DEAEF006D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A2B6004-CC8C-ED27-AEA6-22990222F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24825-D823-47FE-6FBE-A990C88D9C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D17C7-13DE-F8BA-981E-919776EFC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9844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82DC4-7802-6668-D9C4-EABEA668E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59F55A-2AFD-FE33-AE28-DE925CF8C3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5A9A5C-F5DF-DF3E-5522-E809462D498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677F267-2A1D-34B9-692B-91E7B970A6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B67AB6C-EFC1-14A0-2CA0-CB3CD6DA6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2FE51-95E7-4FBE-C2C6-44179C4AA0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CCA6E-AC07-9F2A-FC4A-88FAA25A7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8330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2347D-4C5D-A3C7-5174-32E41451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4DC19E-0E19-F100-9813-216435ACF8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04F633-9D95-C9FF-D0F4-F07989E2002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04221AE-BEF3-EA5A-2DAB-1DD8E6E98F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A62FAE3-BE14-529E-EB1E-6F9C2FDEF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BFABC-73B8-98CC-23A9-96D4E52274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D734F-BC07-C656-6E06-22A2E01C1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19846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81FCC-7246-8E27-4D37-2791BA5F4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CFAFF-9426-CEE0-3615-1AE4D90E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18CC0-A83B-8BA8-5F79-93183EBB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AA088-5F04-C27F-DA79-86613235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A666-C290-2060-5731-883645759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21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96C74-BE67-C7FA-420A-ABEF004F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480F8-5034-510E-4AE9-7E6CCF6E3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DF845-CCC8-EBD7-890C-1DAA3F42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E02A-C31A-F0E4-E804-03EA8740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43B6-7765-D4C7-860E-C8BB5C6B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19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CE26-1513-6629-D0F0-E75D4DFE0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667ED-BDC5-E1B5-F181-64D13DD8E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25435-BB7D-8CC4-1AB6-2B62983B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D217B-57D9-F58F-ACBA-99A72C93F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6E391-6ED6-57CA-8868-1D1AF809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98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BAA3A-6C60-DB79-60A4-CD8EB14CE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99DA7-2D31-AD6E-5F69-7E918AA33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E6A1D-55CC-0D21-A7FE-2E05C6399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A8784-5F89-A582-9606-2135A44ED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D8C31-7954-22F1-9D45-4ABE2194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C6D27-E953-4237-2ED8-DDC57F1B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2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47D2-8CC9-7954-8BEC-84FAFEEC6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D642B-49B5-3BB1-ABE5-57D61F6CC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39EA3-1C77-B3F2-F396-53E619FAD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91696-6A74-1B15-C716-1B977353D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4D0625-ACB9-ACEF-2CCE-20DB5685FA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627B4C-59C2-768D-5438-7F55D01D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BF0A3-B789-149F-428A-C8ABE244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9A73A6-81EE-1960-5180-1AECD701E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27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57FB-014E-9946-1127-DEA1B4FA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13632-48C3-6DB4-F13D-C80123902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0DB3B2-A55A-CD20-1244-6FD718E0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ED519-9C3A-51C5-A8B2-D7FAB4E41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023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BBE30-47F2-8DCF-4B17-B78496FEA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F595F-90C8-A921-C639-6EC26449F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3534D-0F28-7965-34CC-AA29EF0F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02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CCA0-8988-95DD-1774-CA74F2EA1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52E30-17AE-78A8-99FF-8CD12CFC2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752F1-7D1A-49A6-9B37-DADDEF396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95336-0924-1FF5-5449-3BF6803A4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5EEE8-109D-2745-1F77-EA7ECB2B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5F90C-31C9-0780-9A90-E3E752C71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6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05B3-937F-0500-268B-0040B8F26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61305F-A7C1-9DBF-BD50-40CD65DFB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9D400-09AB-3989-BC69-66B0C176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06158-793D-AFDE-2FA8-50774B57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4E20D-C32E-AD45-0811-4962E6743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F8938-8BE3-99D2-8D0B-B179AAF4F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71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1F19-9907-E0DD-DF64-F749569B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53627-3F9E-6C3E-D6AE-119C5D28F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49CA7-E0C6-FDAD-042B-5D88F70B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D187E-DB1E-C477-5871-A6C1040E7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5C2A5-A492-DA3D-4B29-552BC72B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816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8B98C-BEFC-F251-4297-903D3F985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B7B38-3F07-6389-3BB7-FBFF87844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32C1A-6E08-6122-3ED2-EA9541A3B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87C0F-1A54-5D1A-9160-C57B063A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34AC9-5FD8-66DA-9DB4-471486A9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317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E938B2-A528-AC33-962E-30D686F7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8823-4468-6913-1F34-BBA1BB88F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F7A96-B8EE-932C-2CE0-6A7540CA0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83184-0B9E-4B4D-49DF-1102F9753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0D115-9C7A-22D8-303C-7D03922BD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28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5462-484F-3B57-2989-520F8CFE0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8117-B70B-8777-75DB-E004B166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09ED-8980-F7C2-3549-B73BC81A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9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42ADF-976B-4ECF-426A-426A1739B77E}"/>
              </a:ext>
            </a:extLst>
          </p:cNvPr>
          <p:cNvSpPr txBox="1"/>
          <p:nvPr/>
        </p:nvSpPr>
        <p:spPr>
          <a:xfrm>
            <a:off x="6284687" y="3124984"/>
            <a:ext cx="4601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Lucknow Airport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Hoarding</a:t>
            </a:r>
          </a:p>
        </p:txBody>
      </p:sp>
    </p:spTree>
    <p:extLst>
      <p:ext uri="{BB962C8B-B14F-4D97-AF65-F5344CB8AC3E}">
        <p14:creationId xmlns:p14="http://schemas.microsoft.com/office/powerpoint/2010/main" val="310273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B331B-A51B-CA4B-43F9-438BC9A3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32753C-10EB-5984-F157-36147F3F23AA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E4BD6DC-85D3-1416-0037-83865E3B0174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D5A341D-01CE-8AF1-7A2C-D7F7D15516A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EAE0C17-D3EB-D1EC-9A58-2CA2E5AE1D9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A07343B-1B72-E7D7-5111-B179510C477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5C51784-E749-B413-44A0-97FAD6613C1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7106563A-5DAD-2880-BDC1-E836444CB8D3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E7D33E9-EAD0-18C4-10C5-9F713F764426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Departure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9B36867-FEA5-35DF-71A1-582A0FBA632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06AF0C-1233-F24B-266E-C4649AB06C4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6D7E9417-5155-324F-7BE9-055ABA3EB4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3" name="Picture 12" descr="A billboard with a person on it&#10;&#10;Description automatically generated">
            <a:extLst>
              <a:ext uri="{FF2B5EF4-FFF2-40B4-BE49-F238E27FC236}">
                <a16:creationId xmlns:a16="http://schemas.microsoft.com/office/drawing/2014/main" id="{8BA574A2-FE2C-FE17-5EEF-0A2408D7F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4353" y="44232"/>
            <a:ext cx="6062980" cy="6139922"/>
          </a:xfrm>
          <a:prstGeom prst="rect">
            <a:avLst/>
          </a:prstGeom>
        </p:spPr>
      </p:pic>
      <p:pic>
        <p:nvPicPr>
          <p:cNvPr id="16" name="Picture 15" descr="Marker with solid fill">
            <a:extLst>
              <a:ext uri="{FF2B5EF4-FFF2-40B4-BE49-F238E27FC236}">
                <a16:creationId xmlns:a16="http://schemas.microsoft.com/office/drawing/2014/main" id="{4B054211-C126-A8E7-8D59-1F90551173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6040" y="1436009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54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B09EB-25E9-5237-FA9D-7696171DD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F718BB-6F3B-EE3E-D4D0-9478F198F4B9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C2FBE4-ED2C-198C-059D-35E99B92C3A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720BF66-3772-3DDA-4880-04181441FAC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890113-E21E-6931-E405-2B584CCB5DF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C3A23A5-2597-A40A-49FC-9A5B023C7E9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FC5D7A-4031-3A1C-8501-6922E54A895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C98185-AB70-09BD-9208-D6E12608DB50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Departure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7B047A8-7D63-4C40-E69E-53FAB36242A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pic>
        <p:nvPicPr>
          <p:cNvPr id="11" name="Picture 10" descr="A computer screen shot of a machine&#10;&#10;Description automatically generated">
            <a:extLst>
              <a:ext uri="{FF2B5EF4-FFF2-40B4-BE49-F238E27FC236}">
                <a16:creationId xmlns:a16="http://schemas.microsoft.com/office/drawing/2014/main" id="{19ED7B86-F4CD-FB32-F390-F6E2CCD41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6371" y="1688797"/>
            <a:ext cx="5058056" cy="383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48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CF5D4-B3A6-F9A0-0726-593B5376B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A779E2-55A9-0073-E153-443492A39B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587AC3A-AF2E-E6EF-4E45-69259B070DF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1EAB261-CFC3-FA2E-09F8-C2BA764A8F5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3AB8CE9-B8C5-2C08-CA0E-0E634986DFA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43D17AE-643D-356C-1EE9-478373C7BDE3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43C8AE8-25BB-8C9E-3715-8BDD5B58B733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21119C5-8E46-BB77-6C0A-1D079FCE6BC0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005490B-0B0D-02FF-1852-465D7D6E2F71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Exit Lane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CCD7A64-1039-4BFF-C798-0143C24DE81F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6CDB6B-355C-86D7-2CED-DD138A96349B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4" name="Picture 13" descr="Cars parked cars on a road&#10;&#10;AI-generated content may be incorrect.">
            <a:extLst>
              <a:ext uri="{FF2B5EF4-FFF2-40B4-BE49-F238E27FC236}">
                <a16:creationId xmlns:a16="http://schemas.microsoft.com/office/drawing/2014/main" id="{1DF14D1C-7A14-FE78-F363-BC5BA3ACA0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92707" y="179243"/>
            <a:ext cx="6096000" cy="6042020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9584E570-A5BB-228C-595D-A948BE6641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0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683E0-D467-5156-EBE4-67BD7B3BE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D225B0-9548-1C51-10F4-8BAF86168D74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AF81A1-E2DC-FC6C-D01C-CE27EE43B317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312918B-849E-2214-0786-AE43105B842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0A78338-5608-B081-1D79-0F704A467FA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9F84AD1-702B-7FE1-7995-D7F5BDD83CE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623673B-E247-FEDE-2096-1BBC6066533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8C9D64A-F46B-FE24-01A1-824D79CA6122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Exit Lane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BB39F88-87FB-C212-ED93-8504FDB19BEF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629BDD-C877-EE22-4BC1-8AF832CDDD88}"/>
              </a:ext>
            </a:extLst>
          </p:cNvPr>
          <p:cNvGrpSpPr/>
          <p:nvPr/>
        </p:nvGrpSpPr>
        <p:grpSpPr>
          <a:xfrm>
            <a:off x="2320446" y="1837352"/>
            <a:ext cx="5923668" cy="3678787"/>
            <a:chOff x="1655656" y="17205"/>
            <a:chExt cx="8891894" cy="68235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A2989A-5033-D2EC-2CFA-A88B401D8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55656" y="17205"/>
              <a:ext cx="8891894" cy="6823588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39536E7-4D83-7563-4AB0-42418069327D}"/>
                </a:ext>
              </a:extLst>
            </p:cNvPr>
            <p:cNvSpPr/>
            <p:nvPr/>
          </p:nvSpPr>
          <p:spPr>
            <a:xfrm>
              <a:off x="6051639" y="4789066"/>
              <a:ext cx="438924" cy="438924"/>
            </a:xfrm>
            <a:prstGeom prst="ellipse">
              <a:avLst/>
            </a:prstGeom>
            <a:noFill/>
            <a:ln w="28575" cap="flat">
              <a:solidFill>
                <a:srgbClr val="BF3862"/>
              </a:solidFill>
              <a:prstDash val="sys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82987" tIns="82987" rIns="82987" bIns="82987" numCol="1" spcCol="38100" rtlCol="0" anchor="ctr">
              <a:spAutoFit/>
            </a:bodyPr>
            <a:lstStyle/>
            <a:p>
              <a:pPr marL="0" marR="0" indent="0" algn="l" defTabSz="825500" rtl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N" sz="2100" b="0" i="0" u="none" strike="noStrike" cap="none" spc="-21" normalizeH="0" baseline="0">
                <a:ln>
                  <a:noFill/>
                </a:ln>
                <a:noFill/>
                <a:effectLst/>
                <a:uFillTx/>
                <a:latin typeface="Source Sans Pro Regular"/>
                <a:ea typeface="Source Sans Pro Regular"/>
                <a:cs typeface="Source Sans Pro Regular"/>
                <a:sym typeface="Source Sans Pr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298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303F1-4BAE-435B-8A85-C5929E937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5CC49B-13C8-8BCE-C2C0-D907CE38085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671390E-D92F-FFA2-92ED-1BA24C1BD25C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0234B89-E861-D238-C1CF-62CD46176EF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1204F7C-1A75-8C35-7FD5-322ABF1116DC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64A361B-D01F-ECAD-A4CA-6C6B0F0E890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C33113C-41A5-37D4-FE93-A00CB0D99F07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90802852-531D-3344-B030-718567297A08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1907FC6-992F-E06B-89C1-1E3700BBBB47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89474D7-F058-D915-8B8F-BE30064467CE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50471D-460D-E1E9-05FB-76EA85A91BB0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B7CCD94A-E797-3DDF-E7FF-E0D7BC1B51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1" name="Picture 10" descr="Cars on the road under a sign&#10;&#10;AI-generated content may be incorrect.">
            <a:extLst>
              <a:ext uri="{FF2B5EF4-FFF2-40B4-BE49-F238E27FC236}">
                <a16:creationId xmlns:a16="http://schemas.microsoft.com/office/drawing/2014/main" id="{95BA3D2B-5E79-338F-7DAF-38FB801CC3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97" y="179243"/>
            <a:ext cx="6046893" cy="598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9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7B36F-BF07-FD40-E03A-991CAD13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FE62038-6115-180D-23C0-A6800430F4C8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FF0E4DC-74B6-C99C-4D69-AF3EA019DE8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F9D014-15FA-ED40-F404-873F2438005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93A08A5-12DD-90BC-39D5-B09EE8EF13C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122F604-3B73-8341-9CE1-685A4BE0AC18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AECFB6D-36DB-2AA6-5926-4EC8F93942DA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78E4F3B-BCC3-40E2-49E6-FCF1951A02ED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D5AB567-B700-C08B-DF64-650FF7CA827A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03B04D-C8E7-5047-4AFD-768FC59BD50B}"/>
              </a:ext>
            </a:extLst>
          </p:cNvPr>
          <p:cNvGrpSpPr/>
          <p:nvPr/>
        </p:nvGrpSpPr>
        <p:grpSpPr>
          <a:xfrm>
            <a:off x="2361473" y="1801606"/>
            <a:ext cx="6551267" cy="3714533"/>
            <a:chOff x="1849790" y="2059"/>
            <a:chExt cx="8924906" cy="6853881"/>
          </a:xfrm>
        </p:grpSpPr>
        <p:pic>
          <p:nvPicPr>
            <p:cNvPr id="13" name="Picture 12" descr="A computer screen shot of a machine&#10;&#10;Description automatically generated">
              <a:extLst>
                <a:ext uri="{FF2B5EF4-FFF2-40B4-BE49-F238E27FC236}">
                  <a16:creationId xmlns:a16="http://schemas.microsoft.com/office/drawing/2014/main" id="{D4E5C012-453C-E7BE-61A6-6935A6294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9790" y="2059"/>
              <a:ext cx="8924906" cy="6853881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35DB023-AE54-9B62-1018-9F8B2DF867B6}"/>
                </a:ext>
              </a:extLst>
            </p:cNvPr>
            <p:cNvSpPr/>
            <p:nvPr/>
          </p:nvSpPr>
          <p:spPr>
            <a:xfrm>
              <a:off x="4142938" y="4275473"/>
              <a:ext cx="496240" cy="496240"/>
            </a:xfrm>
            <a:prstGeom prst="ellipse">
              <a:avLst/>
            </a:prstGeom>
            <a:noFill/>
            <a:ln w="28575" cap="flat">
              <a:solidFill>
                <a:srgbClr val="BF3862"/>
              </a:solidFill>
              <a:prstDash val="sys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82987" tIns="82987" rIns="82987" bIns="82987" numCol="1" spcCol="38100" rtlCol="0" anchor="ctr">
              <a:spAutoFit/>
            </a:bodyPr>
            <a:lstStyle/>
            <a:p>
              <a:pPr marL="0" marR="0" indent="0" algn="l" defTabSz="825500" rtl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N" sz="2100" b="0" i="0" u="none" strike="noStrike" cap="none" spc="-21" normalizeH="0" baseline="0">
                <a:ln>
                  <a:noFill/>
                </a:ln>
                <a:noFill/>
                <a:effectLst/>
                <a:uFillTx/>
                <a:latin typeface="Source Sans Pro Regular"/>
                <a:ea typeface="Source Sans Pro Regular"/>
                <a:cs typeface="Source Sans Pro Regular"/>
                <a:sym typeface="Source Sans Pr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6989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Empowering 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193</Words>
  <Application>Microsoft Office PowerPoint</Application>
  <PresentationFormat>Widescreen</PresentationFormat>
  <Paragraphs>73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Bookman Old Style</vt:lpstr>
      <vt:lpstr>Calibri</vt:lpstr>
      <vt:lpstr>Calibri Light</vt:lpstr>
      <vt:lpstr>Canva Sans</vt:lpstr>
      <vt:lpstr>Open Sans</vt:lpstr>
      <vt:lpstr>Rubik Semi-Bold</vt:lpstr>
      <vt:lpstr>Source Sans Pro Regular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5</cp:revision>
  <dcterms:created xsi:type="dcterms:W3CDTF">2026-11-02T10:21:16Z</dcterms:created>
  <dcterms:modified xsi:type="dcterms:W3CDTF">2026-11-03T06:20:08Z</dcterms:modified>
</cp:coreProperties>
</file>